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0" r:id="rId2"/>
    <p:sldId id="272" r:id="rId3"/>
    <p:sldId id="268" r:id="rId4"/>
    <p:sldId id="274" r:id="rId5"/>
    <p:sldId id="261" r:id="rId6"/>
    <p:sldId id="269" r:id="rId7"/>
    <p:sldId id="275" r:id="rId8"/>
    <p:sldId id="256" r:id="rId9"/>
    <p:sldId id="280" r:id="rId10"/>
    <p:sldId id="273" r:id="rId11"/>
    <p:sldId id="279" r:id="rId12"/>
    <p:sldId id="276" r:id="rId13"/>
    <p:sldId id="278" r:id="rId14"/>
    <p:sldId id="277" r:id="rId15"/>
  </p:sldIdLst>
  <p:sldSz cx="7315200" cy="9601200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571308"/>
            <a:ext cx="6217920" cy="334264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42853"/>
            <a:ext cx="5486400" cy="2318067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9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511175"/>
            <a:ext cx="1577340" cy="81365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11175"/>
            <a:ext cx="4640580" cy="813657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22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393635"/>
            <a:ext cx="6309360" cy="3993832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425250"/>
            <a:ext cx="6309360" cy="2100262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/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76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555875"/>
            <a:ext cx="3108960" cy="60918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555875"/>
            <a:ext cx="3108960" cy="60918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51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511177"/>
            <a:ext cx="6309360" cy="18557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353628"/>
            <a:ext cx="3094672" cy="1153477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507105"/>
            <a:ext cx="3094672" cy="515842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353628"/>
            <a:ext cx="3109913" cy="1153477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507105"/>
            <a:ext cx="3109913" cy="515842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7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46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48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40080"/>
            <a:ext cx="2359342" cy="224028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382397"/>
            <a:ext cx="3703320" cy="6823075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880360"/>
            <a:ext cx="2359342" cy="5336223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753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40080"/>
            <a:ext cx="2359342" cy="224028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382397"/>
            <a:ext cx="3703320" cy="6823075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880360"/>
            <a:ext cx="2359342" cy="5336223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072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511177"/>
            <a:ext cx="630936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555875"/>
            <a:ext cx="630936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8898892"/>
            <a:ext cx="164592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0775-C5BB-4D9B-A131-6DBE63F8F975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8898892"/>
            <a:ext cx="24688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8898892"/>
            <a:ext cx="164592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CF2C9-FF44-401B-A5EE-9393FCE5F0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71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21" Type="http://schemas.openxmlformats.org/officeDocument/2006/relationships/image" Target="../media/image20.svg"/><Relationship Id="rId34" Type="http://schemas.openxmlformats.org/officeDocument/2006/relationships/image" Target="../media/image33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2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35" Type="http://schemas.openxmlformats.org/officeDocument/2006/relationships/image" Target="../media/image34.svg"/><Relationship Id="rId8" Type="http://schemas.openxmlformats.org/officeDocument/2006/relationships/image" Target="../media/image7.png"/><Relationship Id="rId3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microsoft.com/office/2007/relationships/hdphoto" Target="../media/hdphoto2.wdp"/><Relationship Id="rId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BE0A8C0-4C82-4D70-8747-B65A5E84A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867" y="5166590"/>
            <a:ext cx="1625600" cy="8128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E7D3751-8305-4C34-8C98-493D350172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867" y="7796699"/>
            <a:ext cx="1625600" cy="108373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D768E2B-09DF-4E47-8470-5F3C84D598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38236" y="396906"/>
            <a:ext cx="1625600" cy="8128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15174A40-EF57-4325-931D-CC6DBAA021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38236" y="7796699"/>
            <a:ext cx="1625600" cy="108373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5B95E2F-AD1F-47E5-BB16-B460825C67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4867" y="6346177"/>
            <a:ext cx="1625600" cy="108373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C9B07FA3-7E63-4A94-989A-D20D901366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65272" y="2687874"/>
            <a:ext cx="1625600" cy="97536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F9A684B-5D8F-4352-87C7-0372EEADBB8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38236" y="6473091"/>
            <a:ext cx="1625600" cy="108373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CF293E1-D194-4469-910C-237CB98FF23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938236" y="3825870"/>
            <a:ext cx="1625600" cy="108373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795C5299-8D2C-4137-9F33-119C5F8D211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938236" y="2502260"/>
            <a:ext cx="1625600" cy="108373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2ADD2AA6-BC78-4E4C-AEF6-8693758D928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165272" y="1549877"/>
            <a:ext cx="1625600" cy="97536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DCF53920-D6E8-4DE7-950F-BE4864A74F7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938236" y="1449583"/>
            <a:ext cx="1625600" cy="8128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A5946B1B-EA6F-4862-BC86-ABECDAD7996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84867" y="2807416"/>
            <a:ext cx="1625600" cy="8128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9163052E-E93B-4B7F-A842-D2ABB095AEF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84867" y="1585050"/>
            <a:ext cx="1625601" cy="855579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6F0CA2DA-5F66-4AA0-BAB6-4E5C19F7D17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84867" y="362684"/>
            <a:ext cx="1625601" cy="855579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D623F79A-8A13-48E8-A619-E997DA6DD7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938236" y="5149480"/>
            <a:ext cx="1625601" cy="1083734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387B6A4-1755-4E97-9AF4-0A1182090D7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208815" y="3825870"/>
            <a:ext cx="1625601" cy="1083734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B6BB781-9A87-43B9-8F7E-27A199563CC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84867" y="3987003"/>
            <a:ext cx="1625600" cy="8128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18480C2E-5381-4970-856B-842CFDA398B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165272" y="411880"/>
            <a:ext cx="16256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3F62D7-4C8B-49F7-A9E8-26AD41D41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542698"/>
            <a:ext cx="493077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75DF63-972E-45ED-AF81-DFC4A4477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6573"/>
            <a:ext cx="7437438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0E84B2-6195-4071-AA62-9E4E39AD08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8581"/>
            <a:ext cx="7085714" cy="2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83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B142A6-AC27-40C6-9CDA-A5D476C0F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3" y="6676798"/>
            <a:ext cx="3633216" cy="2590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26478F-BB8B-458D-99CF-190007F8D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1" y="4851400"/>
            <a:ext cx="3535680" cy="144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540B5C-4DBE-4404-9785-B855B4043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"/>
            <a:ext cx="7085714" cy="2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19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E7428ED-D065-4131-B020-EA0F95B9E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00155"/>
            <a:ext cx="7315200" cy="29476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CF4F88-EE0D-48EF-A1A5-C1E8EF4DB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403600"/>
            <a:ext cx="7315200" cy="25868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DDB8365-5031-4400-B1A7-73D930F6E2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5562"/>
            <a:ext cx="7315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36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7819A3B-E7DB-4EE5-A91A-CD1B81BB8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4747"/>
            <a:ext cx="7315200" cy="31397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E5109A5-9446-4652-B61C-DE33C738C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41558"/>
            <a:ext cx="7315200" cy="31397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902748-7B06-430B-8F67-EE3667487E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294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19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6053CD-561C-4DD9-9292-BA512C8A3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196753"/>
            <a:ext cx="5827776" cy="430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13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2BFDBF-5AB9-44AA-BD7E-0C02FFB2FA0F}"/>
              </a:ext>
            </a:extLst>
          </p:cNvPr>
          <p:cNvSpPr txBox="1"/>
          <p:nvPr/>
        </p:nvSpPr>
        <p:spPr>
          <a:xfrm>
            <a:off x="545817" y="647485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Long </a:t>
            </a:r>
            <a:r>
              <a:rPr lang="en-US" dirty="0" err="1"/>
              <a:t>BeachUSN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2216CC-5FAC-44E8-92A3-A845E12A6139}"/>
              </a:ext>
            </a:extLst>
          </p:cNvPr>
          <p:cNvSpPr txBox="1"/>
          <p:nvPr/>
        </p:nvSpPr>
        <p:spPr>
          <a:xfrm>
            <a:off x="545817" y="1662681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Kremlin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7D9675-3146-478B-A47F-F749771FF2B8}"/>
              </a:ext>
            </a:extLst>
          </p:cNvPr>
          <p:cNvSpPr txBox="1"/>
          <p:nvPr/>
        </p:nvSpPr>
        <p:spPr>
          <a:xfrm>
            <a:off x="545817" y="2677877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Montreal-</a:t>
            </a:r>
            <a:r>
              <a:rPr lang="en-US" dirty="0" err="1"/>
              <a:t>MediumIta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20CDAF-6B25-45F2-BFE0-4E51A1A764BB}"/>
              </a:ext>
            </a:extLst>
          </p:cNvPr>
          <p:cNvSpPr txBox="1"/>
          <p:nvPr/>
        </p:nvSpPr>
        <p:spPr>
          <a:xfrm>
            <a:off x="545817" y="3693073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Propaganda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26B3D4-AE67-4FB5-881F-6A98CEAEDB75}"/>
              </a:ext>
            </a:extLst>
          </p:cNvPr>
          <p:cNvSpPr txBox="1"/>
          <p:nvPr/>
        </p:nvSpPr>
        <p:spPr>
          <a:xfrm>
            <a:off x="545817" y="4708269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</a:t>
            </a:r>
            <a:r>
              <a:rPr lang="en-US" dirty="0" err="1"/>
              <a:t>Aharoni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BEE058-715A-432F-98EC-4A5230326C85}"/>
              </a:ext>
            </a:extLst>
          </p:cNvPr>
          <p:cNvSpPr txBox="1"/>
          <p:nvPr/>
        </p:nvSpPr>
        <p:spPr>
          <a:xfrm>
            <a:off x="545817" y="6738661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</a:t>
            </a:r>
            <a:r>
              <a:rPr lang="en-US" dirty="0" err="1"/>
              <a:t>DengXian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BC3189-13B5-4140-B6F1-F21C4A2E88CF}"/>
              </a:ext>
            </a:extLst>
          </p:cNvPr>
          <p:cNvSpPr txBox="1"/>
          <p:nvPr/>
        </p:nvSpPr>
        <p:spPr>
          <a:xfrm>
            <a:off x="545817" y="5723465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USAAF code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F67EB2-16A0-4F0C-AA87-842399104889}"/>
              </a:ext>
            </a:extLst>
          </p:cNvPr>
          <p:cNvSpPr txBox="1"/>
          <p:nvPr/>
        </p:nvSpPr>
        <p:spPr>
          <a:xfrm>
            <a:off x="545817" y="7753857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AR BLANCA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11312A-0198-453D-9E47-47A168712E58}"/>
              </a:ext>
            </a:extLst>
          </p:cNvPr>
          <p:cNvSpPr txBox="1"/>
          <p:nvPr/>
        </p:nvSpPr>
        <p:spPr>
          <a:xfrm>
            <a:off x="545817" y="8769049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Yu Gothic (Body)</a:t>
            </a:r>
          </a:p>
        </p:txBody>
      </p:sp>
    </p:spTree>
    <p:extLst>
      <p:ext uri="{BB962C8B-B14F-4D97-AF65-F5344CB8AC3E}">
        <p14:creationId xmlns:p14="http://schemas.microsoft.com/office/powerpoint/2010/main" val="2609051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E2A6707-8418-41E1-A5F5-8B9220DE153E}"/>
              </a:ext>
            </a:extLst>
          </p:cNvPr>
          <p:cNvGrpSpPr/>
          <p:nvPr/>
        </p:nvGrpSpPr>
        <p:grpSpPr>
          <a:xfrm>
            <a:off x="482600" y="487365"/>
            <a:ext cx="5216772" cy="1877062"/>
            <a:chOff x="809503" y="5041421"/>
            <a:chExt cx="5216772" cy="187706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2A2106E-9504-4EBF-A8B6-0033211FF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503" y="5041421"/>
              <a:ext cx="5216772" cy="1877062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47B5790-209A-42C7-ACF5-1703EED6EC19}"/>
                </a:ext>
              </a:extLst>
            </p:cNvPr>
            <p:cNvGrpSpPr/>
            <p:nvPr/>
          </p:nvGrpSpPr>
          <p:grpSpPr>
            <a:xfrm>
              <a:off x="3086999" y="6139992"/>
              <a:ext cx="2425790" cy="369332"/>
              <a:chOff x="3086999" y="6139992"/>
              <a:chExt cx="2425790" cy="369332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ACE7268-DBF9-4D52-8C5F-802480F70484}"/>
                  </a:ext>
                </a:extLst>
              </p:cNvPr>
              <p:cNvSpPr/>
              <p:nvPr/>
            </p:nvSpPr>
            <p:spPr bwMode="auto">
              <a:xfrm>
                <a:off x="3086999" y="6139992"/>
                <a:ext cx="1959191" cy="369332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none" anchor="b">
                <a:spAutoFit/>
                <a:sp3d extrusionH="57150">
                  <a:bevelT w="38100" h="38100" prst="angle"/>
                </a:sp3d>
              </a:bodyPr>
              <a:lstStyle/>
              <a:p>
                <a:pPr algn="r"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Long BeachUSN" panose="00000400000000000000" pitchFamily="2" charset="0"/>
                  </a:rPr>
                  <a:t>USS Hornet CV-8</a:t>
                </a:r>
              </a:p>
            </p:txBody>
          </p:sp>
          <p:pic>
            <p:nvPicPr>
              <p:cNvPr id="7" name="Picture 48">
                <a:extLst>
                  <a:ext uri="{FF2B5EF4-FFF2-40B4-BE49-F238E27FC236}">
                    <a16:creationId xmlns:a16="http://schemas.microsoft.com/office/drawing/2014/main" id="{3C0D89FE-6F72-4C56-9AFE-5564877CDE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5689" y="6178092"/>
                <a:ext cx="457100" cy="274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C657297-22EB-4A58-9C8B-7C069629993E}"/>
              </a:ext>
            </a:extLst>
          </p:cNvPr>
          <p:cNvGrpSpPr/>
          <p:nvPr/>
        </p:nvGrpSpPr>
        <p:grpSpPr>
          <a:xfrm rot="16200000">
            <a:off x="2008494" y="2623067"/>
            <a:ext cx="2164984" cy="5216771"/>
            <a:chOff x="2479978" y="342188"/>
            <a:chExt cx="2164984" cy="521677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A8C6643-DC91-42A0-ABBC-ACD8376DB4DA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954084" y="1868082"/>
              <a:ext cx="5216771" cy="2164984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3E5BC6D-82F0-4BD3-8028-CC78201257C6}"/>
                </a:ext>
              </a:extLst>
            </p:cNvPr>
            <p:cNvGrpSpPr/>
            <p:nvPr/>
          </p:nvGrpSpPr>
          <p:grpSpPr>
            <a:xfrm rot="5400000">
              <a:off x="1845117" y="3478798"/>
              <a:ext cx="2764023" cy="369332"/>
              <a:chOff x="2748766" y="6139992"/>
              <a:chExt cx="2764023" cy="369332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F593B41-FEE4-4B84-934A-E95D268EF2EA}"/>
                  </a:ext>
                </a:extLst>
              </p:cNvPr>
              <p:cNvSpPr/>
              <p:nvPr/>
            </p:nvSpPr>
            <p:spPr bwMode="auto">
              <a:xfrm>
                <a:off x="2748766" y="6139992"/>
                <a:ext cx="2297424" cy="369332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none" anchor="b">
                <a:spAutoFit/>
                <a:sp3d extrusionH="57150">
                  <a:bevelT w="38100" h="38100" prst="angle"/>
                </a:sp3d>
              </a:bodyPr>
              <a:lstStyle/>
              <a:p>
                <a:pPr algn="r">
                  <a:defRPr/>
                </a:pPr>
                <a:r>
                  <a:rPr lang="en-US" b="1" dirty="0">
                    <a:solidFill>
                      <a:schemeClr val="bg1"/>
                    </a:solidFill>
                    <a:latin typeface="Long BeachUSN" panose="00000400000000000000" pitchFamily="2" charset="0"/>
                  </a:rPr>
                  <a:t>USS Lexington CV-2</a:t>
                </a:r>
              </a:p>
            </p:txBody>
          </p:sp>
          <p:pic>
            <p:nvPicPr>
              <p:cNvPr id="14" name="Picture 48">
                <a:extLst>
                  <a:ext uri="{FF2B5EF4-FFF2-40B4-BE49-F238E27FC236}">
                    <a16:creationId xmlns:a16="http://schemas.microsoft.com/office/drawing/2014/main" id="{638391AE-6115-4002-88C7-B0C88EC425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5689" y="6178092"/>
                <a:ext cx="457100" cy="274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065D1B3-8D88-4E68-96D2-9A4F9D87157A}"/>
              </a:ext>
            </a:extLst>
          </p:cNvPr>
          <p:cNvGrpSpPr/>
          <p:nvPr/>
        </p:nvGrpSpPr>
        <p:grpSpPr>
          <a:xfrm>
            <a:off x="482600" y="6473428"/>
            <a:ext cx="3423583" cy="1487490"/>
            <a:chOff x="7008161" y="4708682"/>
            <a:chExt cx="3423583" cy="148749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E34677E-3912-4CD7-8086-D8D7BD2A69DB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34" t="31293" r="20340"/>
            <a:stretch/>
          </p:blipFill>
          <p:spPr>
            <a:xfrm rot="10800000" flipV="1">
              <a:off x="7008161" y="4708682"/>
              <a:ext cx="3423583" cy="1487490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6918677-7CC9-4A87-8CF8-F7CB4A68400F}"/>
                </a:ext>
              </a:extLst>
            </p:cNvPr>
            <p:cNvGrpSpPr/>
            <p:nvPr/>
          </p:nvGrpSpPr>
          <p:grpSpPr>
            <a:xfrm>
              <a:off x="7693678" y="5567062"/>
              <a:ext cx="2305250" cy="338554"/>
              <a:chOff x="7073473" y="6972226"/>
              <a:chExt cx="2305250" cy="33855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08AB73A-B594-4088-8B6F-4D281F3D7B2D}"/>
                  </a:ext>
                </a:extLst>
              </p:cNvPr>
              <p:cNvSpPr/>
              <p:nvPr/>
            </p:nvSpPr>
            <p:spPr bwMode="auto">
              <a:xfrm>
                <a:off x="7073473" y="6972226"/>
                <a:ext cx="2013693" cy="338554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none" anchor="b">
                <a:spAutoFit/>
                <a:sp3d extrusionH="57150">
                  <a:bevelT w="38100" h="38100" prst="angle"/>
                </a:sp3d>
              </a:bodyPr>
              <a:lstStyle/>
              <a:p>
                <a:pPr algn="r">
                  <a:defRPr/>
                </a:pPr>
                <a:r>
                  <a:rPr lang="en-US" sz="1600" b="1" dirty="0">
                    <a:solidFill>
                      <a:schemeClr val="bg1"/>
                    </a:solidFill>
                    <a:latin typeface="Long BeachUSN" panose="00000400000000000000" pitchFamily="2" charset="0"/>
                  </a:rPr>
                  <a:t>USS Miller DD-535 </a:t>
                </a:r>
              </a:p>
            </p:txBody>
          </p:sp>
          <p:pic>
            <p:nvPicPr>
              <p:cNvPr id="20" name="Picture 48">
                <a:extLst>
                  <a:ext uri="{FF2B5EF4-FFF2-40B4-BE49-F238E27FC236}">
                    <a16:creationId xmlns:a16="http://schemas.microsoft.com/office/drawing/2014/main" id="{3DCA970F-BFF9-4658-8DCB-D14953BE21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3990" y="7055747"/>
                <a:ext cx="304733" cy="18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737C447-6FF7-48B3-88A6-305C3F5B598E}"/>
              </a:ext>
            </a:extLst>
          </p:cNvPr>
          <p:cNvGrpSpPr/>
          <p:nvPr/>
        </p:nvGrpSpPr>
        <p:grpSpPr>
          <a:xfrm>
            <a:off x="482600" y="2523909"/>
            <a:ext cx="3423583" cy="1465570"/>
            <a:chOff x="2902815" y="5991011"/>
            <a:chExt cx="3423583" cy="146557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C39289F-43CE-4DA8-83B9-A52C3EFE5F6A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/>
            <a:srcRect l="9525" r="27615" b="17777"/>
            <a:stretch/>
          </p:blipFill>
          <p:spPr>
            <a:xfrm>
              <a:off x="2902815" y="5991011"/>
              <a:ext cx="3423583" cy="1465570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77E4046-4953-441D-A203-F0D97B46980D}"/>
                </a:ext>
              </a:extLst>
            </p:cNvPr>
            <p:cNvGrpSpPr/>
            <p:nvPr/>
          </p:nvGrpSpPr>
          <p:grpSpPr>
            <a:xfrm>
              <a:off x="3298188" y="6827471"/>
              <a:ext cx="2595393" cy="338554"/>
              <a:chOff x="6783330" y="6972226"/>
              <a:chExt cx="2595393" cy="338554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46D76D4-4169-4D8B-92CC-0F1C7336D039}"/>
                  </a:ext>
                </a:extLst>
              </p:cNvPr>
              <p:cNvSpPr/>
              <p:nvPr/>
            </p:nvSpPr>
            <p:spPr bwMode="auto">
              <a:xfrm>
                <a:off x="6783330" y="6972226"/>
                <a:ext cx="2303836" cy="338554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none" anchor="b">
                <a:spAutoFit/>
                <a:sp3d extrusionH="57150">
                  <a:bevelT w="38100" h="38100" prst="angle"/>
                </a:sp3d>
              </a:bodyPr>
              <a:lstStyle/>
              <a:p>
                <a:pPr algn="r">
                  <a:defRPr/>
                </a:pPr>
                <a:r>
                  <a:rPr lang="en-US" sz="1600" b="1" dirty="0">
                    <a:solidFill>
                      <a:schemeClr val="bg1"/>
                    </a:solidFill>
                    <a:latin typeface="Long BeachUSN" panose="00000400000000000000" pitchFamily="2" charset="0"/>
                  </a:rPr>
                  <a:t>USS Fletcher DD-445 </a:t>
                </a:r>
              </a:p>
            </p:txBody>
          </p:sp>
          <p:pic>
            <p:nvPicPr>
              <p:cNvPr id="25" name="Picture 48">
                <a:extLst>
                  <a:ext uri="{FF2B5EF4-FFF2-40B4-BE49-F238E27FC236}">
                    <a16:creationId xmlns:a16="http://schemas.microsoft.com/office/drawing/2014/main" id="{BB463F1E-5763-4615-8467-6E939DEB7A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73990" y="7055747"/>
                <a:ext cx="304733" cy="18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C1D365C-E8F8-4590-B09F-B5072A13DD0A}"/>
              </a:ext>
            </a:extLst>
          </p:cNvPr>
          <p:cNvSpPr txBox="1"/>
          <p:nvPr/>
        </p:nvSpPr>
        <p:spPr>
          <a:xfrm>
            <a:off x="1168117" y="8528742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Long </a:t>
            </a:r>
            <a:r>
              <a:rPr lang="en-US" dirty="0" err="1"/>
              <a:t>BeachUSN</a:t>
            </a:r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0A89634-BE9F-4BF7-AB5D-941C8AD2551B}"/>
              </a:ext>
            </a:extLst>
          </p:cNvPr>
          <p:cNvGrpSpPr/>
          <p:nvPr/>
        </p:nvGrpSpPr>
        <p:grpSpPr>
          <a:xfrm>
            <a:off x="4097247" y="2535526"/>
            <a:ext cx="2419108" cy="1145541"/>
            <a:chOff x="128389" y="233231"/>
            <a:chExt cx="2419108" cy="1145541"/>
          </a:xfrm>
        </p:grpSpPr>
        <p:pic>
          <p:nvPicPr>
            <p:cNvPr id="30" name="Picture 1846">
              <a:extLst>
                <a:ext uri="{FF2B5EF4-FFF2-40B4-BE49-F238E27FC236}">
                  <a16:creationId xmlns:a16="http://schemas.microsoft.com/office/drawing/2014/main" id="{4CF9353F-6C1A-4FB4-9183-04764A1B13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08" r="9615"/>
            <a:stretch>
              <a:fillRect/>
            </a:stretch>
          </p:blipFill>
          <p:spPr bwMode="auto">
            <a:xfrm>
              <a:off x="128389" y="233231"/>
              <a:ext cx="2419108" cy="1145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48">
              <a:extLst>
                <a:ext uri="{FF2B5EF4-FFF2-40B4-BE49-F238E27FC236}">
                  <a16:creationId xmlns:a16="http://schemas.microsoft.com/office/drawing/2014/main" id="{6CC10FE3-1524-4031-A8A5-3FC2C7F93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3116" y="860042"/>
              <a:ext cx="304800" cy="182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A818E45-8C10-4FD5-94B1-5F2A0DECB644}"/>
                </a:ext>
              </a:extLst>
            </p:cNvPr>
            <p:cNvSpPr/>
            <p:nvPr/>
          </p:nvSpPr>
          <p:spPr bwMode="auto">
            <a:xfrm>
              <a:off x="405404" y="790156"/>
              <a:ext cx="1377301" cy="30777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b">
              <a:spAutoFit/>
              <a:sp3d extrusionH="57150">
                <a:bevelT w="38100" h="38100" prst="angle"/>
              </a:sp3d>
            </a:bodyPr>
            <a:lstStyle/>
            <a:p>
              <a:pPr algn="r"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Long BeachUSN" panose="00000400000000000000" pitchFamily="2" charset="0"/>
                </a:rPr>
                <a:t>USS Albacore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362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DB22FF7-EB96-47DF-9E86-70AA239C0B90}"/>
              </a:ext>
            </a:extLst>
          </p:cNvPr>
          <p:cNvGrpSpPr/>
          <p:nvPr/>
        </p:nvGrpSpPr>
        <p:grpSpPr>
          <a:xfrm>
            <a:off x="633628" y="274643"/>
            <a:ext cx="5596128" cy="2428356"/>
            <a:chOff x="2810771" y="1885732"/>
            <a:chExt cx="5596128" cy="242835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8764CE5-89DC-4E7E-9C11-A3C578F59A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765"/>
            <a:stretch/>
          </p:blipFill>
          <p:spPr>
            <a:xfrm flipH="1">
              <a:off x="2810771" y="1885732"/>
              <a:ext cx="5596128" cy="242835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C024ADB-32D7-4844-897B-4483FBDD3BEE}"/>
                </a:ext>
              </a:extLst>
            </p:cNvPr>
            <p:cNvSpPr/>
            <p:nvPr/>
          </p:nvSpPr>
          <p:spPr bwMode="auto">
            <a:xfrm>
              <a:off x="3080337" y="3462476"/>
              <a:ext cx="4140601" cy="33855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anchor="b">
              <a:spAutoFit/>
              <a:sp3d extrusionH="57150">
                <a:bevelT w="38100" h="38100" prst="angle"/>
              </a:sp3d>
            </a:bodyPr>
            <a:lstStyle/>
            <a:p>
              <a:pPr algn="r">
                <a:defRPr/>
              </a:pPr>
              <a:r>
                <a:rPr lang="en-US" sz="1600" b="1" dirty="0">
                  <a:solidFill>
                    <a:schemeClr val="bg1"/>
                  </a:solidFill>
                  <a:latin typeface="USAAF code" panose="02000000000000000000" pitchFamily="2" charset="0"/>
                  <a:ea typeface="DengXian" panose="02010600030101010101" pitchFamily="2" charset="-122"/>
                </a:rPr>
                <a:t>Liaoning  </a:t>
              </a:r>
              <a:r>
                <a:rPr lang="ja-JP" altLang="en-US" sz="1600" b="1" dirty="0">
                  <a:solidFill>
                    <a:schemeClr val="bg1"/>
                  </a:solidFill>
                  <a:latin typeface="USAAF code" panose="02000000000000000000" pitchFamily="2" charset="0"/>
                  <a:ea typeface="DengXian" panose="02010600030101010101" pitchFamily="2" charset="-122"/>
                </a:rPr>
                <a:t>辽宁舰</a:t>
              </a:r>
              <a:r>
                <a:rPr lang="en-US" sz="1600" b="1" dirty="0">
                  <a:solidFill>
                    <a:schemeClr val="bg1"/>
                  </a:solidFill>
                  <a:latin typeface="USAAF code" panose="02000000000000000000" pitchFamily="2" charset="0"/>
                  <a:ea typeface="DengXian" panose="02010600030101010101" pitchFamily="2" charset="-122"/>
                </a:rPr>
                <a:t>  </a:t>
              </a:r>
            </a:p>
          </p:txBody>
        </p:sp>
        <p:pic>
          <p:nvPicPr>
            <p:cNvPr id="7" name="Picture 6" descr="Image result for china flag">
              <a:extLst>
                <a:ext uri="{FF2B5EF4-FFF2-40B4-BE49-F238E27FC236}">
                  <a16:creationId xmlns:a16="http://schemas.microsoft.com/office/drawing/2014/main" id="{BF92101B-6A6E-43AF-BE69-C63C18913C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5152" y="3488348"/>
              <a:ext cx="420624" cy="237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D8AFF15-59B4-4C8A-B879-2DB33A40BF63}"/>
              </a:ext>
            </a:extLst>
          </p:cNvPr>
          <p:cNvSpPr txBox="1"/>
          <p:nvPr/>
        </p:nvSpPr>
        <p:spPr>
          <a:xfrm>
            <a:off x="740228" y="3966418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</a:t>
            </a:r>
            <a:r>
              <a:rPr lang="en-US" dirty="0" err="1"/>
              <a:t>DengXian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28C6D5-28B0-4EB1-878A-92F01F7554E4}"/>
              </a:ext>
            </a:extLst>
          </p:cNvPr>
          <p:cNvSpPr txBox="1"/>
          <p:nvPr/>
        </p:nvSpPr>
        <p:spPr>
          <a:xfrm>
            <a:off x="740228" y="3453360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USAAF code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58ED97C-9BD3-4858-A7F7-5778EFE5929E}"/>
              </a:ext>
            </a:extLst>
          </p:cNvPr>
          <p:cNvGrpSpPr/>
          <p:nvPr/>
        </p:nvGrpSpPr>
        <p:grpSpPr>
          <a:xfrm>
            <a:off x="676060" y="4820859"/>
            <a:ext cx="4612261" cy="1915299"/>
            <a:chOff x="126863" y="3973386"/>
            <a:chExt cx="4612261" cy="191529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7C80AEE-BDA8-47EA-AB5D-8EC731BD67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765"/>
            <a:stretch/>
          </p:blipFill>
          <p:spPr>
            <a:xfrm flipH="1">
              <a:off x="126863" y="3973386"/>
              <a:ext cx="4612261" cy="1915299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B882F98-72D7-48AE-892C-47418B49D05F}"/>
                </a:ext>
              </a:extLst>
            </p:cNvPr>
            <p:cNvGrpSpPr/>
            <p:nvPr/>
          </p:nvGrpSpPr>
          <p:grpSpPr>
            <a:xfrm>
              <a:off x="1199189" y="5149817"/>
              <a:ext cx="2722889" cy="338554"/>
              <a:chOff x="1199189" y="5211602"/>
              <a:chExt cx="2722889" cy="338554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24E1DDB-3698-4230-9EE8-2106C148180D}"/>
                  </a:ext>
                </a:extLst>
              </p:cNvPr>
              <p:cNvSpPr/>
              <p:nvPr/>
            </p:nvSpPr>
            <p:spPr bwMode="auto">
              <a:xfrm>
                <a:off x="1199189" y="5211602"/>
                <a:ext cx="2278188" cy="338554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none" anchor="b">
                <a:spAutoFit/>
                <a:sp3d extrusionH="57150">
                  <a:bevelT w="38100" h="38100" prst="angle"/>
                </a:sp3d>
              </a:bodyPr>
              <a:lstStyle/>
              <a:p>
                <a:pPr algn="r">
                  <a:defRPr/>
                </a:pPr>
                <a:r>
                  <a:rPr lang="en-US" sz="1600" dirty="0">
                    <a:solidFill>
                      <a:schemeClr val="bg1"/>
                    </a:solidFill>
                    <a:latin typeface="Kremlin" panose="02000000000000000000" pitchFamily="2" charset="0"/>
                  </a:rPr>
                  <a:t>Admiral </a:t>
                </a:r>
                <a:r>
                  <a:rPr lang="en-US" sz="1600" dirty="0" err="1">
                    <a:solidFill>
                      <a:schemeClr val="bg1"/>
                    </a:solidFill>
                    <a:latin typeface="Kremlin" panose="02000000000000000000" pitchFamily="2" charset="0"/>
                  </a:rPr>
                  <a:t>Gorshkov</a:t>
                </a:r>
                <a:endParaRPr lang="en-US" sz="1600" dirty="0">
                  <a:solidFill>
                    <a:schemeClr val="bg1"/>
                  </a:solidFill>
                  <a:latin typeface="Kremlin" panose="02000000000000000000" pitchFamily="2" charset="0"/>
                </a:endParaRPr>
              </a:p>
            </p:txBody>
          </p:sp>
          <p:pic>
            <p:nvPicPr>
              <p:cNvPr id="16" name="Picture 384">
                <a:extLst>
                  <a:ext uri="{FF2B5EF4-FFF2-40B4-BE49-F238E27FC236}">
                    <a16:creationId xmlns:a16="http://schemas.microsoft.com/office/drawing/2014/main" id="{3B7C33EF-93B5-4A05-BCBA-F546CD6A55DB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1454" y="5251381"/>
                <a:ext cx="420624" cy="2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06A056F-2D09-42A4-90E8-32E44AE58873}"/>
              </a:ext>
            </a:extLst>
          </p:cNvPr>
          <p:cNvSpPr txBox="1"/>
          <p:nvPr/>
        </p:nvSpPr>
        <p:spPr>
          <a:xfrm>
            <a:off x="740228" y="7380481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Kremlin</a:t>
            </a:r>
          </a:p>
        </p:txBody>
      </p:sp>
    </p:spTree>
    <p:extLst>
      <p:ext uri="{BB962C8B-B14F-4D97-AF65-F5344CB8AC3E}">
        <p14:creationId xmlns:p14="http://schemas.microsoft.com/office/powerpoint/2010/main" val="2273543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32BCAF1-B638-423F-85C3-D701C8935CB9}"/>
              </a:ext>
            </a:extLst>
          </p:cNvPr>
          <p:cNvGrpSpPr/>
          <p:nvPr/>
        </p:nvGrpSpPr>
        <p:grpSpPr>
          <a:xfrm>
            <a:off x="466852" y="454183"/>
            <a:ext cx="5216772" cy="1868417"/>
            <a:chOff x="377952" y="368458"/>
            <a:chExt cx="5216772" cy="1868417"/>
          </a:xfrm>
        </p:grpSpPr>
        <p:pic>
          <p:nvPicPr>
            <p:cNvPr id="6" name="Picture 37">
              <a:extLst>
                <a:ext uri="{FF2B5EF4-FFF2-40B4-BE49-F238E27FC236}">
                  <a16:creationId xmlns:a16="http://schemas.microsoft.com/office/drawing/2014/main" id="{E045BC2C-2BD5-4D1B-A2C3-9855AFBCE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52" y="368458"/>
              <a:ext cx="5216772" cy="186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46666717-9459-466D-BDF9-5B6B754F2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5491" y="1496359"/>
              <a:ext cx="26491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6350" prstMaterial="metal">
                <a:bevelT w="38100" h="38100" prst="angle"/>
                <a:contourClr>
                  <a:schemeClr val="tx1">
                    <a:lumMod val="85000"/>
                    <a:lumOff val="15000"/>
                  </a:schemeClr>
                </a:contourClr>
              </a:sp3d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en-US" sz="18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Propaganda" panose="02090803090000020004" pitchFamily="18" charset="0"/>
                </a:rPr>
                <a:t>Von Der Tann</a:t>
              </a:r>
            </a:p>
          </p:txBody>
        </p:sp>
        <p:pic>
          <p:nvPicPr>
            <p:cNvPr id="8" name="Picture 46">
              <a:extLst>
                <a:ext uri="{FF2B5EF4-FFF2-40B4-BE49-F238E27FC236}">
                  <a16:creationId xmlns:a16="http://schemas.microsoft.com/office/drawing/2014/main" id="{5C1F3F0D-4E97-4DAD-8810-083795805FB2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4138" y="1496484"/>
              <a:ext cx="457200" cy="27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1999BA-0C1A-48F0-B9AC-9DC492356479}"/>
              </a:ext>
            </a:extLst>
          </p:cNvPr>
          <p:cNvGrpSpPr/>
          <p:nvPr/>
        </p:nvGrpSpPr>
        <p:grpSpPr>
          <a:xfrm>
            <a:off x="466852" y="2516292"/>
            <a:ext cx="4710804" cy="1868417"/>
            <a:chOff x="2522220" y="4235501"/>
            <a:chExt cx="4710804" cy="1868417"/>
          </a:xfrm>
        </p:grpSpPr>
        <p:pic>
          <p:nvPicPr>
            <p:cNvPr id="10" name="Picture 37">
              <a:extLst>
                <a:ext uri="{FF2B5EF4-FFF2-40B4-BE49-F238E27FC236}">
                  <a16:creationId xmlns:a16="http://schemas.microsoft.com/office/drawing/2014/main" id="{49BF5720-120E-4967-B089-45A228CAD8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99"/>
            <a:stretch/>
          </p:blipFill>
          <p:spPr bwMode="auto">
            <a:xfrm>
              <a:off x="2522220" y="4235501"/>
              <a:ext cx="4710804" cy="1868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B7B19736-1503-45F6-A978-84BB7E0BE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3791" y="5363402"/>
              <a:ext cx="264914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6350" prstMaterial="metal">
                <a:bevelT w="38100" h="38100" prst="angle"/>
                <a:contourClr>
                  <a:schemeClr val="tx1">
                    <a:lumMod val="85000"/>
                    <a:lumOff val="15000"/>
                  </a:schemeClr>
                </a:contourClr>
              </a:sp3d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en-US" sz="1800" b="1" dirty="0" err="1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Propaganda" panose="02090803090000020004" pitchFamily="18" charset="0"/>
                </a:rPr>
                <a:t>Blücher</a:t>
              </a:r>
              <a:endParaRPr lang="en-US" altLang="en-US" sz="1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Propaganda" panose="02090803090000020004" pitchFamily="18" charset="0"/>
              </a:endParaRPr>
            </a:p>
          </p:txBody>
        </p:sp>
        <p:pic>
          <p:nvPicPr>
            <p:cNvPr id="12" name="Picture 46">
              <a:extLst>
                <a:ext uri="{FF2B5EF4-FFF2-40B4-BE49-F238E27FC236}">
                  <a16:creationId xmlns:a16="http://schemas.microsoft.com/office/drawing/2014/main" id="{7202A9CE-64A0-4C17-8851-A0ED398CD4C4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2438" y="5363527"/>
              <a:ext cx="457200" cy="27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64822DF-EBAA-4A34-995B-0BCE96F4FAA2}"/>
              </a:ext>
            </a:extLst>
          </p:cNvPr>
          <p:cNvGrpSpPr/>
          <p:nvPr/>
        </p:nvGrpSpPr>
        <p:grpSpPr>
          <a:xfrm>
            <a:off x="466852" y="4578401"/>
            <a:ext cx="3913631" cy="1554480"/>
            <a:chOff x="349801" y="7681414"/>
            <a:chExt cx="3913631" cy="1554480"/>
          </a:xfrm>
        </p:grpSpPr>
        <p:pic>
          <p:nvPicPr>
            <p:cNvPr id="18" name="Picture 37">
              <a:extLst>
                <a:ext uri="{FF2B5EF4-FFF2-40B4-BE49-F238E27FC236}">
                  <a16:creationId xmlns:a16="http://schemas.microsoft.com/office/drawing/2014/main" id="{C1ABF660-2DDA-47F3-AA1F-5E321322B359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84" r="12964" b="22422"/>
            <a:stretch/>
          </p:blipFill>
          <p:spPr bwMode="auto">
            <a:xfrm>
              <a:off x="349801" y="7681414"/>
              <a:ext cx="3913631" cy="1554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F08D486-870F-4C8F-97EE-FA2470F39F56}"/>
                </a:ext>
              </a:extLst>
            </p:cNvPr>
            <p:cNvGrpSpPr/>
            <p:nvPr/>
          </p:nvGrpSpPr>
          <p:grpSpPr>
            <a:xfrm>
              <a:off x="1141758" y="8481745"/>
              <a:ext cx="2644489" cy="369332"/>
              <a:chOff x="1202718" y="8481745"/>
              <a:chExt cx="2644489" cy="369332"/>
            </a:xfrm>
          </p:grpSpPr>
          <p:sp>
            <p:nvSpPr>
              <p:cNvPr id="20" name="Rectangle 4">
                <a:extLst>
                  <a:ext uri="{FF2B5EF4-FFF2-40B4-BE49-F238E27FC236}">
                    <a16:creationId xmlns:a16="http://schemas.microsoft.com/office/drawing/2014/main" id="{545CB7B5-6FF2-475E-84AA-09D03EC646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718" y="8481745"/>
                <a:ext cx="222465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6350" prstMaterial="metal">
                  <a:bevelT w="38100" h="38100" prst="angle"/>
                  <a:contourClr>
                    <a:schemeClr val="tx1">
                      <a:lumMod val="85000"/>
                      <a:lumOff val="15000"/>
                    </a:schemeClr>
                  </a:contourClr>
                </a:sp3d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r">
                  <a:lnSpc>
                    <a:spcPct val="100000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en-US" sz="1800" b="1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Propaganda" panose="02090803090000020004" pitchFamily="18" charset="0"/>
                  </a:rPr>
                  <a:t>Leipzig</a:t>
                </a:r>
              </a:p>
            </p:txBody>
          </p:sp>
          <p:pic>
            <p:nvPicPr>
              <p:cNvPr id="21" name="Picture 46">
                <a:extLst>
                  <a:ext uri="{FF2B5EF4-FFF2-40B4-BE49-F238E27FC236}">
                    <a16:creationId xmlns:a16="http://schemas.microsoft.com/office/drawing/2014/main" id="{572B19EB-CFF0-48CC-9983-05F7B6385B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886" y="8528504"/>
                <a:ext cx="396321" cy="2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0CDDA9D-EC20-44A6-B88F-DFE2D008F613}"/>
              </a:ext>
            </a:extLst>
          </p:cNvPr>
          <p:cNvGrpSpPr/>
          <p:nvPr/>
        </p:nvGrpSpPr>
        <p:grpSpPr>
          <a:xfrm>
            <a:off x="466852" y="6360441"/>
            <a:ext cx="2419108" cy="1145541"/>
            <a:chOff x="-1384488" y="233231"/>
            <a:chExt cx="2419108" cy="1145541"/>
          </a:xfrm>
        </p:grpSpPr>
        <p:pic>
          <p:nvPicPr>
            <p:cNvPr id="32" name="Picture 37">
              <a:extLst>
                <a:ext uri="{FF2B5EF4-FFF2-40B4-BE49-F238E27FC236}">
                  <a16:creationId xmlns:a16="http://schemas.microsoft.com/office/drawing/2014/main" id="{80C9D09B-E0AD-4B21-B02F-C88D7791F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23" r="35964" b="38689"/>
            <a:stretch/>
          </p:blipFill>
          <p:spPr bwMode="auto">
            <a:xfrm>
              <a:off x="-1384488" y="233231"/>
              <a:ext cx="2419108" cy="1145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Rectangle 4">
              <a:extLst>
                <a:ext uri="{FF2B5EF4-FFF2-40B4-BE49-F238E27FC236}">
                  <a16:creationId xmlns:a16="http://schemas.microsoft.com/office/drawing/2014/main" id="{B522F2F6-EA25-4C7F-9248-7C1768639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77101" y="814540"/>
              <a:ext cx="96263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 prstMaterial="metal">
                <a:bevelT w="38100" h="38100" prst="angle"/>
                <a:contourClr>
                  <a:schemeClr val="tx1">
                    <a:lumMod val="85000"/>
                    <a:lumOff val="15000"/>
                  </a:schemeClr>
                </a:contourClr>
              </a:sp3d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en-US" sz="1600" b="1" dirty="0">
                  <a:solidFill>
                    <a:schemeClr val="bg1"/>
                  </a:solidFill>
                  <a:latin typeface="Propaganda" panose="02090803090000020004" pitchFamily="18" charset="0"/>
                </a:rPr>
                <a:t>U-99 </a:t>
              </a:r>
            </a:p>
          </p:txBody>
        </p:sp>
        <p:pic>
          <p:nvPicPr>
            <p:cNvPr id="34" name="Picture 46">
              <a:extLst>
                <a:ext uri="{FF2B5EF4-FFF2-40B4-BE49-F238E27FC236}">
                  <a16:creationId xmlns:a16="http://schemas.microsoft.com/office/drawing/2014/main" id="{48AE58C3-5A7A-4CC7-8857-160DF8156BBF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852" y="860042"/>
              <a:ext cx="301716" cy="182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A79962A-46EE-4E8B-9AF5-B2086624824D}"/>
              </a:ext>
            </a:extLst>
          </p:cNvPr>
          <p:cNvSpPr txBox="1"/>
          <p:nvPr/>
        </p:nvSpPr>
        <p:spPr>
          <a:xfrm>
            <a:off x="778070" y="8132793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Propaganda</a:t>
            </a:r>
          </a:p>
        </p:txBody>
      </p:sp>
    </p:spTree>
    <p:extLst>
      <p:ext uri="{BB962C8B-B14F-4D97-AF65-F5344CB8AC3E}">
        <p14:creationId xmlns:p14="http://schemas.microsoft.com/office/powerpoint/2010/main" val="2532303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1A9FBCE-022F-4AB6-8DDD-D24A69C466AD}"/>
              </a:ext>
            </a:extLst>
          </p:cNvPr>
          <p:cNvGrpSpPr/>
          <p:nvPr/>
        </p:nvGrpSpPr>
        <p:grpSpPr>
          <a:xfrm>
            <a:off x="382799" y="4599611"/>
            <a:ext cx="4612262" cy="1879466"/>
            <a:chOff x="201643" y="294166"/>
            <a:chExt cx="4612262" cy="187946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1D902BD-C5F4-4A34-AACD-2CED688BA3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t="18765"/>
            <a:stretch/>
          </p:blipFill>
          <p:spPr>
            <a:xfrm>
              <a:off x="201643" y="294166"/>
              <a:ext cx="4612262" cy="1879466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2F24C0F-45DC-48B7-B55B-B46B2C257E96}"/>
                </a:ext>
              </a:extLst>
            </p:cNvPr>
            <p:cNvGrpSpPr/>
            <p:nvPr/>
          </p:nvGrpSpPr>
          <p:grpSpPr>
            <a:xfrm>
              <a:off x="1680285" y="1444582"/>
              <a:ext cx="2311495" cy="369332"/>
              <a:chOff x="1851748" y="1454108"/>
              <a:chExt cx="2311495" cy="369332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52AC14DB-1BD0-4614-9254-28B0E59F5137}"/>
                  </a:ext>
                </a:extLst>
              </p:cNvPr>
              <p:cNvSpPr/>
              <p:nvPr/>
            </p:nvSpPr>
            <p:spPr bwMode="auto">
              <a:xfrm>
                <a:off x="1851748" y="1454108"/>
                <a:ext cx="1948745" cy="369332"/>
              </a:xfrm>
              <a:prstGeom prst="rect">
                <a:avLst/>
              </a:prstGeom>
              <a:ln>
                <a:noFill/>
              </a:ln>
              <a:scene3d>
                <a:camera prst="orthographicFront"/>
                <a:lightRig rig="freezing" dir="t"/>
              </a:scene3d>
              <a:sp3d>
                <a:bevelT prst="relaxedInset"/>
              </a:sp3d>
            </p:spPr>
            <p:txBody>
              <a:bodyPr wrap="square" anchor="b">
                <a:spAutoFit/>
                <a:sp3d contourW="12700" prstMaterial="matte">
                  <a:extrusionClr>
                    <a:srgbClr val="C00000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r">
                  <a:defRPr/>
                </a:pPr>
                <a:r>
                  <a:rPr lang="en-US" b="1" dirty="0">
                    <a:ln w="0">
                      <a:noFill/>
                    </a:ln>
                    <a:solidFill>
                      <a:schemeClr val="bg1"/>
                    </a:solidFill>
                    <a:latin typeface="Montreal-MediumIta" pitchFamily="2" charset="0"/>
                  </a:rPr>
                  <a:t>Ark Royal</a:t>
                </a:r>
              </a:p>
            </p:txBody>
          </p:sp>
          <p:pic>
            <p:nvPicPr>
              <p:cNvPr id="26" name="Picture 2" descr="File:Flag of the United Kingdom.svg">
                <a:extLst>
                  <a:ext uri="{FF2B5EF4-FFF2-40B4-BE49-F238E27FC236}">
                    <a16:creationId xmlns:a16="http://schemas.microsoft.com/office/drawing/2014/main" id="{BDCA6F08-86C0-4A7D-81AB-4A39E67C580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0051" y="1511288"/>
                <a:ext cx="393192" cy="228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C87F11F-1332-4E43-BE9D-C3109F14103F}"/>
              </a:ext>
            </a:extLst>
          </p:cNvPr>
          <p:cNvGrpSpPr/>
          <p:nvPr/>
        </p:nvGrpSpPr>
        <p:grpSpPr>
          <a:xfrm>
            <a:off x="382799" y="405027"/>
            <a:ext cx="5919537" cy="2767262"/>
            <a:chOff x="180474" y="312822"/>
            <a:chExt cx="5919537" cy="2767262"/>
          </a:xfrm>
        </p:grpSpPr>
        <p:pic>
          <p:nvPicPr>
            <p:cNvPr id="28" name="Picture 27" descr="A close up of a green field&#10;&#10;Description automatically generated">
              <a:extLst>
                <a:ext uri="{FF2B5EF4-FFF2-40B4-BE49-F238E27FC236}">
                  <a16:creationId xmlns:a16="http://schemas.microsoft.com/office/drawing/2014/main" id="{2295054C-D600-4ACE-9019-F876D1237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0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474" y="312822"/>
              <a:ext cx="5919537" cy="2767262"/>
            </a:xfrm>
            <a:prstGeom prst="rect">
              <a:avLst/>
            </a:prstGeom>
            <a:solidFill>
              <a:srgbClr val="334757"/>
            </a:solidFill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81C4B28-A73E-477F-9B27-1AF177964B5B}"/>
                </a:ext>
              </a:extLst>
            </p:cNvPr>
            <p:cNvGrpSpPr/>
            <p:nvPr/>
          </p:nvGrpSpPr>
          <p:grpSpPr>
            <a:xfrm>
              <a:off x="3615668" y="2056806"/>
              <a:ext cx="1617944" cy="419296"/>
              <a:chOff x="3615668" y="2056806"/>
              <a:chExt cx="1617944" cy="419296"/>
            </a:xfrm>
          </p:grpSpPr>
          <p:pic>
            <p:nvPicPr>
              <p:cNvPr id="30" name="Picture 29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6D57E2C8-44BA-41B5-B05F-D1E6586D2D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6512" y="2122717"/>
                <a:ext cx="457100" cy="287474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</p:pic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F5423C7E-3F1C-4249-9DF9-88E3A5DB4853}"/>
                  </a:ext>
                </a:extLst>
              </p:cNvPr>
              <p:cNvSpPr/>
              <p:nvPr/>
            </p:nvSpPr>
            <p:spPr bwMode="auto">
              <a:xfrm>
                <a:off x="3615668" y="2056806"/>
                <a:ext cx="1130438" cy="419296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wrap="none" anchor="b">
                <a:spAutoFit/>
                <a:sp3d extrusionH="57150">
                  <a:bevelT w="38100" h="38100" prst="angle"/>
                </a:sp3d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defRPr/>
                </a:pPr>
                <a:r>
                  <a:rPr lang="en-US" sz="2000" dirty="0">
                    <a:solidFill>
                      <a:schemeClr val="bg1"/>
                    </a:solidFill>
                    <a:latin typeface="Aharoni" panose="020B0604020202020204" pitchFamily="2" charset="-79"/>
                    <a:cs typeface="Aharoni" panose="020B0604020202020204" pitchFamily="2" charset="-79"/>
                  </a:rPr>
                  <a:t>CV Foch</a:t>
                </a: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8739494-A1F5-4F1B-ACF6-5EFDD1E17B54}"/>
              </a:ext>
            </a:extLst>
          </p:cNvPr>
          <p:cNvGrpSpPr/>
          <p:nvPr/>
        </p:nvGrpSpPr>
        <p:grpSpPr>
          <a:xfrm>
            <a:off x="382799" y="6733865"/>
            <a:ext cx="3981217" cy="1879466"/>
            <a:chOff x="6178377" y="6785894"/>
            <a:chExt cx="3981217" cy="1879466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CE14FBBD-9E77-43DF-BE78-94B4660C5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13682" t="18765"/>
            <a:stretch/>
          </p:blipFill>
          <p:spPr>
            <a:xfrm>
              <a:off x="6178377" y="6785894"/>
              <a:ext cx="3981217" cy="1879466"/>
            </a:xfrm>
            <a:prstGeom prst="rect">
              <a:avLst/>
            </a:prstGeom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3A4C0BB-0AE6-4859-967B-BCE4530999C0}"/>
                </a:ext>
              </a:extLst>
            </p:cNvPr>
            <p:cNvGrpSpPr/>
            <p:nvPr/>
          </p:nvGrpSpPr>
          <p:grpSpPr>
            <a:xfrm>
              <a:off x="7025975" y="7936310"/>
              <a:ext cx="2311495" cy="369332"/>
              <a:chOff x="1851748" y="1454108"/>
              <a:chExt cx="2311495" cy="369332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F34733E-0BEE-4222-A22C-E4EB614751B4}"/>
                  </a:ext>
                </a:extLst>
              </p:cNvPr>
              <p:cNvSpPr/>
              <p:nvPr/>
            </p:nvSpPr>
            <p:spPr bwMode="auto">
              <a:xfrm>
                <a:off x="1851748" y="1454108"/>
                <a:ext cx="1948745" cy="369332"/>
              </a:xfrm>
              <a:prstGeom prst="rect">
                <a:avLst/>
              </a:prstGeom>
              <a:ln>
                <a:noFill/>
              </a:ln>
              <a:scene3d>
                <a:camera prst="orthographicFront"/>
                <a:lightRig rig="freezing" dir="t"/>
              </a:scene3d>
              <a:sp3d>
                <a:bevelT prst="relaxedInset"/>
              </a:sp3d>
            </p:spPr>
            <p:txBody>
              <a:bodyPr wrap="square" anchor="b">
                <a:spAutoFit/>
                <a:sp3d contourW="12700" prstMaterial="matte">
                  <a:extrusionClr>
                    <a:srgbClr val="C00000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r">
                  <a:defRPr/>
                </a:pPr>
                <a:r>
                  <a:rPr lang="en-US" b="1" dirty="0">
                    <a:ln w="0">
                      <a:noFill/>
                    </a:ln>
                    <a:solidFill>
                      <a:schemeClr val="bg1"/>
                    </a:solidFill>
                    <a:latin typeface="Montreal-MediumIta" pitchFamily="2" charset="0"/>
                  </a:rPr>
                  <a:t>Hermes</a:t>
                </a:r>
              </a:p>
            </p:txBody>
          </p:sp>
          <p:pic>
            <p:nvPicPr>
              <p:cNvPr id="41" name="Picture 2" descr="File:Flag of the United Kingdom.svg">
                <a:extLst>
                  <a:ext uri="{FF2B5EF4-FFF2-40B4-BE49-F238E27FC236}">
                    <a16:creationId xmlns:a16="http://schemas.microsoft.com/office/drawing/2014/main" id="{A7F20835-8F14-417B-8C98-89C794040B0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70051" y="1511288"/>
                <a:ext cx="393192" cy="228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DCE856D-901D-44CD-A0A9-2D3B4F1FD3B6}"/>
              </a:ext>
            </a:extLst>
          </p:cNvPr>
          <p:cNvSpPr txBox="1"/>
          <p:nvPr/>
        </p:nvSpPr>
        <p:spPr>
          <a:xfrm>
            <a:off x="375969" y="9091877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Montreal-</a:t>
            </a:r>
            <a:r>
              <a:rPr lang="en-US" dirty="0" err="1"/>
              <a:t>MediumIta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D6E323-BADB-4100-934B-1B67A6759DD9}"/>
              </a:ext>
            </a:extLst>
          </p:cNvPr>
          <p:cNvSpPr txBox="1"/>
          <p:nvPr/>
        </p:nvSpPr>
        <p:spPr>
          <a:xfrm>
            <a:off x="486821" y="3516618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</a:t>
            </a:r>
            <a:r>
              <a:rPr lang="en-US" dirty="0" err="1"/>
              <a:t>Aharoni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353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AF8FD10-C65B-4702-8176-652F3824D45F}"/>
              </a:ext>
            </a:extLst>
          </p:cNvPr>
          <p:cNvGrpSpPr/>
          <p:nvPr/>
        </p:nvGrpSpPr>
        <p:grpSpPr>
          <a:xfrm>
            <a:off x="360712" y="270880"/>
            <a:ext cx="4612262" cy="1879466"/>
            <a:chOff x="288140" y="2201280"/>
            <a:chExt cx="4612262" cy="187946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24C93D-9EF0-46D7-B99C-01FC0BCFD3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765"/>
            <a:stretch/>
          </p:blipFill>
          <p:spPr>
            <a:xfrm>
              <a:off x="288140" y="2201280"/>
              <a:ext cx="4612262" cy="187946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6F8332B-2D68-4033-BE63-BA57212AA89F}"/>
                </a:ext>
              </a:extLst>
            </p:cNvPr>
            <p:cNvGrpSpPr/>
            <p:nvPr/>
          </p:nvGrpSpPr>
          <p:grpSpPr>
            <a:xfrm>
              <a:off x="1976345" y="3351697"/>
              <a:ext cx="2294344" cy="369332"/>
              <a:chOff x="2453404" y="3364406"/>
              <a:chExt cx="2294344" cy="369332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72510F9-CE31-4B0E-8C31-87D5DADD8656}"/>
                  </a:ext>
                </a:extLst>
              </p:cNvPr>
              <p:cNvSpPr/>
              <p:nvPr/>
            </p:nvSpPr>
            <p:spPr bwMode="auto">
              <a:xfrm>
                <a:off x="2453404" y="3364406"/>
                <a:ext cx="1948745" cy="369332"/>
              </a:xfrm>
              <a:prstGeom prst="rect">
                <a:avLst/>
              </a:prstGeom>
            </p:spPr>
            <p:txBody>
              <a:bodyPr wrap="square" anchor="b">
                <a:spAutoFit/>
                <a:sp3d extrusionH="57150">
                  <a:bevelT w="38100" h="38100" prst="angle"/>
                </a:sp3d>
              </a:bodyPr>
              <a:lstStyle/>
              <a:p>
                <a:pPr algn="r">
                  <a:defRPr/>
                </a:pPr>
                <a:r>
                  <a:rPr lang="en-US" altLang="ja-JP" b="1" dirty="0" err="1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Shinano</a:t>
                </a:r>
                <a:r>
                  <a:rPr lang="en-US" altLang="ja-JP" b="1" dirty="0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 </a:t>
                </a:r>
                <a:r>
                  <a:rPr lang="ja-JP" altLang="en-US" b="1" dirty="0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信濃</a:t>
                </a:r>
                <a:endParaRPr lang="en-US" b="1" dirty="0">
                  <a:ln w="0">
                    <a:noFill/>
                  </a:ln>
                  <a:solidFill>
                    <a:schemeClr val="bg1"/>
                  </a:solidFill>
                  <a:latin typeface="AR BLANCA" panose="02000000000000000000" pitchFamily="2" charset="0"/>
                </a:endParaRPr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852A866-490F-455D-B0B0-25D97637CE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1707" y="3431111"/>
                <a:ext cx="376041" cy="228600"/>
              </a:xfrm>
              <a:prstGeom prst="rect">
                <a:avLst/>
              </a:prstGeom>
              <a:ln w="0">
                <a:noFill/>
              </a:ln>
            </p:spPr>
          </p:pic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0BE4E4A-AA27-4E92-AD82-012E900DFE0C}"/>
              </a:ext>
            </a:extLst>
          </p:cNvPr>
          <p:cNvGrpSpPr/>
          <p:nvPr/>
        </p:nvGrpSpPr>
        <p:grpSpPr>
          <a:xfrm>
            <a:off x="360712" y="2335483"/>
            <a:ext cx="4070298" cy="1879466"/>
            <a:chOff x="511456" y="6721964"/>
            <a:chExt cx="4070298" cy="187946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3F39E1E-55B5-4059-91FC-AA7B7FA53E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765"/>
            <a:stretch/>
          </p:blipFill>
          <p:spPr>
            <a:xfrm>
              <a:off x="511456" y="6721964"/>
              <a:ext cx="4070298" cy="1879466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C876963-97FE-49D2-A3B6-952028B8BCFE}"/>
                </a:ext>
              </a:extLst>
            </p:cNvPr>
            <p:cNvGrpSpPr/>
            <p:nvPr/>
          </p:nvGrpSpPr>
          <p:grpSpPr>
            <a:xfrm>
              <a:off x="1657697" y="7881906"/>
              <a:ext cx="2294344" cy="369332"/>
              <a:chOff x="2453404" y="3373931"/>
              <a:chExt cx="2294344" cy="36933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96F4A63-9D3D-44D9-9A9B-76F23AF8795E}"/>
                  </a:ext>
                </a:extLst>
              </p:cNvPr>
              <p:cNvSpPr/>
              <p:nvPr/>
            </p:nvSpPr>
            <p:spPr bwMode="auto">
              <a:xfrm>
                <a:off x="2453404" y="3373931"/>
                <a:ext cx="1948745" cy="369332"/>
              </a:xfrm>
              <a:prstGeom prst="rect">
                <a:avLst/>
              </a:prstGeom>
              <a:ln>
                <a:noFill/>
              </a:ln>
              <a:scene3d>
                <a:camera prst="orthographicFront"/>
                <a:lightRig rig="freezing" dir="t"/>
              </a:scene3d>
              <a:sp3d>
                <a:bevelT prst="relaxedInset"/>
              </a:sp3d>
            </p:spPr>
            <p:txBody>
              <a:bodyPr wrap="square" anchor="b">
                <a:spAutoFit/>
                <a:sp3d contourW="12700" prstMaterial="matte">
                  <a:extrusionClr>
                    <a:srgbClr val="C00000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r">
                  <a:defRPr/>
                </a:pPr>
                <a:r>
                  <a:rPr lang="en-US" altLang="ja-JP" b="1" dirty="0" err="1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Zuihō</a:t>
                </a:r>
                <a:r>
                  <a:rPr lang="en-US" altLang="ja-JP" b="1" dirty="0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 </a:t>
                </a:r>
                <a:r>
                  <a:rPr lang="ja-JP" altLang="en-US" b="1" dirty="0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瑞鳳</a:t>
                </a:r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1E47FA7D-946D-494C-9359-D166E3BCCB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1707" y="3431111"/>
                <a:ext cx="376041" cy="228600"/>
              </a:xfrm>
              <a:prstGeom prst="rect">
                <a:avLst/>
              </a:prstGeom>
              <a:ln w="0">
                <a:noFill/>
              </a:ln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92A9A6B-76AE-404E-B299-1F53B49D16D7}"/>
              </a:ext>
            </a:extLst>
          </p:cNvPr>
          <p:cNvGrpSpPr/>
          <p:nvPr/>
        </p:nvGrpSpPr>
        <p:grpSpPr>
          <a:xfrm>
            <a:off x="360712" y="4400086"/>
            <a:ext cx="3833136" cy="1879466"/>
            <a:chOff x="533400" y="2489335"/>
            <a:chExt cx="3833136" cy="187946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EDCA118-4E1A-4EAF-BD57-7CE31075C9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8765"/>
            <a:stretch/>
          </p:blipFill>
          <p:spPr>
            <a:xfrm>
              <a:off x="533400" y="2489335"/>
              <a:ext cx="3833136" cy="1879466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3DF6562-B6FE-47B4-A7A0-26ABE9BBE0E3}"/>
                </a:ext>
              </a:extLst>
            </p:cNvPr>
            <p:cNvGrpSpPr/>
            <p:nvPr/>
          </p:nvGrpSpPr>
          <p:grpSpPr>
            <a:xfrm>
              <a:off x="1442479" y="3649277"/>
              <a:ext cx="2294344" cy="369332"/>
              <a:chOff x="2453404" y="3373931"/>
              <a:chExt cx="2294344" cy="36933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1B51B38-C5D3-4735-AFC1-36C6629E8C8B}"/>
                  </a:ext>
                </a:extLst>
              </p:cNvPr>
              <p:cNvSpPr/>
              <p:nvPr/>
            </p:nvSpPr>
            <p:spPr bwMode="auto">
              <a:xfrm>
                <a:off x="2453404" y="3373931"/>
                <a:ext cx="1948745" cy="369332"/>
              </a:xfrm>
              <a:prstGeom prst="rect">
                <a:avLst/>
              </a:prstGeom>
              <a:ln>
                <a:noFill/>
              </a:ln>
              <a:scene3d>
                <a:camera prst="orthographicFront"/>
                <a:lightRig rig="freezing" dir="t"/>
              </a:scene3d>
              <a:sp3d>
                <a:bevelT prst="relaxedInset"/>
              </a:sp3d>
            </p:spPr>
            <p:txBody>
              <a:bodyPr wrap="square" anchor="b">
                <a:spAutoFit/>
                <a:sp3d contourW="12700" prstMaterial="matte">
                  <a:extrusionClr>
                    <a:srgbClr val="C00000"/>
                  </a:extrusionClr>
                  <a:contourClr>
                    <a:schemeClr val="bg1"/>
                  </a:contourClr>
                </a:sp3d>
              </a:bodyPr>
              <a:lstStyle/>
              <a:p>
                <a:pPr algn="r">
                  <a:defRPr/>
                </a:pPr>
                <a:r>
                  <a:rPr lang="en-US" altLang="ja-JP" b="1" dirty="0" err="1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Jun'yō</a:t>
                </a:r>
                <a:r>
                  <a:rPr lang="en-US" altLang="ja-JP" b="1" dirty="0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 </a:t>
                </a:r>
                <a:r>
                  <a:rPr lang="ja-JP" altLang="en-US" b="1" dirty="0">
                    <a:ln w="0">
                      <a:noFill/>
                    </a:ln>
                    <a:solidFill>
                      <a:schemeClr val="bg1"/>
                    </a:solidFill>
                    <a:latin typeface="AR BLANCA" panose="02000000000000000000" pitchFamily="2" charset="0"/>
                  </a:rPr>
                  <a:t>隼鷹</a:t>
                </a:r>
                <a:endParaRPr lang="en-US" b="1" dirty="0">
                  <a:ln w="0">
                    <a:noFill/>
                  </a:ln>
                  <a:solidFill>
                    <a:schemeClr val="bg1"/>
                  </a:solidFill>
                  <a:latin typeface="AR BLANCA" panose="02000000000000000000" pitchFamily="2" charset="0"/>
                </a:endParaRPr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26183D-5ECC-4B85-8081-CE64D37D9F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1707" y="3431111"/>
                <a:ext cx="376041" cy="228600"/>
              </a:xfrm>
              <a:prstGeom prst="rect">
                <a:avLst/>
              </a:prstGeom>
              <a:ln w="0">
                <a:noFill/>
              </a:ln>
            </p:spPr>
          </p:pic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060515-0047-434F-AA55-E65A1CD9DD7F}"/>
              </a:ext>
            </a:extLst>
          </p:cNvPr>
          <p:cNvSpPr txBox="1"/>
          <p:nvPr/>
        </p:nvSpPr>
        <p:spPr>
          <a:xfrm>
            <a:off x="773410" y="6904636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AR BLANCA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50B2E1-1747-45B2-AA17-52AF415B0B8B}"/>
              </a:ext>
            </a:extLst>
          </p:cNvPr>
          <p:cNvSpPr txBox="1"/>
          <p:nvPr/>
        </p:nvSpPr>
        <p:spPr>
          <a:xfrm>
            <a:off x="773410" y="7497698"/>
            <a:ext cx="365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Font = Yu Gothic (Body)</a:t>
            </a:r>
          </a:p>
        </p:txBody>
      </p:sp>
    </p:spTree>
    <p:extLst>
      <p:ext uri="{BB962C8B-B14F-4D97-AF65-F5344CB8AC3E}">
        <p14:creationId xmlns:p14="http://schemas.microsoft.com/office/powerpoint/2010/main" val="3852081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5">
            <a:extLst>
              <a:ext uri="{FF2B5EF4-FFF2-40B4-BE49-F238E27FC236}">
                <a16:creationId xmlns:a16="http://schemas.microsoft.com/office/drawing/2014/main" id="{E8C5C8A8-C576-4EEA-9367-4E158ACBC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73152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7">
            <a:extLst>
              <a:ext uri="{FF2B5EF4-FFF2-40B4-BE49-F238E27FC236}">
                <a16:creationId xmlns:a16="http://schemas.microsoft.com/office/drawing/2014/main" id="{A07195C4-F167-46F7-90C9-923D3E2CE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" y="0"/>
            <a:ext cx="731774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DEFB34-B578-4F7C-93D5-E0667888E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" y="4114800"/>
            <a:ext cx="73152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1A39D7-A1CB-430B-B54D-86A5C309C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12" y="94488"/>
            <a:ext cx="5827776" cy="43068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DCFA40-250F-4558-86AC-CD215ED16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12" y="4979416"/>
            <a:ext cx="5218176" cy="187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0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2347</TotalTime>
  <Words>108</Words>
  <Application>Microsoft Office PowerPoint</Application>
  <PresentationFormat>Custom</PresentationFormat>
  <Paragraphs>35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Aharoni</vt:lpstr>
      <vt:lpstr>AR BLANCA</vt:lpstr>
      <vt:lpstr>Arial</vt:lpstr>
      <vt:lpstr>Calibri</vt:lpstr>
      <vt:lpstr>Calibri Light</vt:lpstr>
      <vt:lpstr>Kremlin</vt:lpstr>
      <vt:lpstr>Long BeachUSN</vt:lpstr>
      <vt:lpstr>Montreal-MediumIta</vt:lpstr>
      <vt:lpstr>Propaganda</vt:lpstr>
      <vt:lpstr>USAAF code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Arute</dc:creator>
  <cp:lastModifiedBy>Dan Arute</cp:lastModifiedBy>
  <cp:revision>84</cp:revision>
  <cp:lastPrinted>2018-03-09T03:06:39Z</cp:lastPrinted>
  <dcterms:created xsi:type="dcterms:W3CDTF">2017-03-12T21:14:07Z</dcterms:created>
  <dcterms:modified xsi:type="dcterms:W3CDTF">2025-05-07T01:22:46Z</dcterms:modified>
</cp:coreProperties>
</file>